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58"/>
  </p:normalViewPr>
  <p:slideViewPr>
    <p:cSldViewPr snapToGrid="0">
      <p:cViewPr varScale="1">
        <p:scale>
          <a:sx n="95" d="100"/>
          <a:sy n="95" d="100"/>
        </p:scale>
        <p:origin x="19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Green" userId="323049040_tp_box_2" providerId="OAuth2" clId="{C7A8A6D6-7FC9-5DC6-BB33-29D62F83E8DD}"/>
    <pc:docChg chg="custSel modSld">
      <pc:chgData name="Keith Green" userId="323049040_tp_box_2" providerId="OAuth2" clId="{C7A8A6D6-7FC9-5DC6-BB33-29D62F83E8DD}" dt="2025-09-11T15:48:50.137" v="1050" actId="1037"/>
      <pc:docMkLst>
        <pc:docMk/>
      </pc:docMkLst>
      <pc:sldChg chg="addSp modSp mod">
        <pc:chgData name="Keith Green" userId="323049040_tp_box_2" providerId="OAuth2" clId="{C7A8A6D6-7FC9-5DC6-BB33-29D62F83E8DD}" dt="2025-09-11T15:48:50.137" v="1050" actId="1037"/>
        <pc:sldMkLst>
          <pc:docMk/>
          <pc:sldMk cId="598797219" sldId="256"/>
        </pc:sldMkLst>
        <pc:spChg chg="mod">
          <ac:chgData name="Keith Green" userId="323049040_tp_box_2" providerId="OAuth2" clId="{C7A8A6D6-7FC9-5DC6-BB33-29D62F83E8DD}" dt="2025-09-11T15:37:00.060" v="0" actId="14100"/>
          <ac:spMkLst>
            <pc:docMk/>
            <pc:sldMk cId="598797219" sldId="256"/>
            <ac:spMk id="3" creationId="{F4C3A0A2-CCFC-B292-F087-47DD091B496A}"/>
          </ac:spMkLst>
        </pc:spChg>
        <pc:spChg chg="add mod">
          <ac:chgData name="Keith Green" userId="323049040_tp_box_2" providerId="OAuth2" clId="{C7A8A6D6-7FC9-5DC6-BB33-29D62F83E8DD}" dt="2025-09-11T15:48:50.137" v="1050" actId="1037"/>
          <ac:spMkLst>
            <pc:docMk/>
            <pc:sldMk cId="598797219" sldId="256"/>
            <ac:spMk id="5" creationId="{2F735E89-F369-E12C-D372-B3FDD8E8264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AC9BF-03C7-0340-6349-64D801F1F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BE5CC3-35FB-E206-CAF2-7F38EF2FC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29C64-2EFC-5AFF-4A34-4B47BDB60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9F147-82DD-9FA8-3D3E-456A459EF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2660E-1B25-3DD6-878E-127147F5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3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B1DE6-70C0-389D-EBEB-189E6F286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281692-1909-BFC6-BD2B-AB8B3FB3D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CA5CE-13FA-E322-275C-A1D6461D1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F9A72-DD1F-9D10-ABE4-CC7DB6911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4AEEF-F3F3-191D-30C9-11C6D58E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667D88-44C6-CF3A-6D03-968713A9E4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69352B-0220-DDF3-383B-55779B3DD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915D6-DD0D-032F-604D-88781B111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E5052-EAFF-8AA1-BF96-883846C90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62AEB-2B6E-9647-4B1A-9EA48B22E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0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FC23A-8DDB-52E5-C0AD-EEE915D4F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6EC7C-2D50-8EBB-94B6-E2ED380C2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ED7CF-123D-F033-0FEA-58D1E1269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8D392-283C-F4C4-1A77-15417FA09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AA66A-BF4D-FFB1-50CF-2DBBA5FC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6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60866-875A-6E76-347B-EF5FC3BEE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4851D-261B-1C81-E645-FE0C6C428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AB4D9-C068-0D2D-9C76-474272489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62731-BBC8-DB87-68E4-51FDD5831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418D1-6883-0B7E-5440-4FB48C4E3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4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34AA-AD60-67FB-E894-EE688D14B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D17A6-C904-04D7-7D1D-32127959B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8E1CAE-89BC-5BEB-8F1A-646F31A96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6C2815-4262-7C8C-E0C8-C93997B03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C3E1E8-1624-5BCD-2875-FA46B0704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4B98AC-C27A-F159-471E-E2ED7CCF8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8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22BCB-EDA2-6EED-8F0D-5983D079E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B834B-6D14-0A6D-15C9-C73D9045A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8F9934-BFE3-78F9-3610-86E652DB8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22D13-028B-CD93-EB88-94BF82568D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90C16E-40EC-933B-B372-B5D4EB9E71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6E0542-B328-847D-2BCA-BF66C8841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ABEE8D-8DCC-967E-2D2B-1B5102BD0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F89E2A-FE6C-A26F-7E61-D7A0E6613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24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8EA1A-B33F-633F-B850-01371D35F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C36121-CE57-19ED-C5B7-78521DC92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230AD2-1AD3-F665-AEAB-30F2D3F4B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C455C9-2D3F-58A2-C136-D6689E38E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79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13EC1A-E142-7A83-E6D6-239DA3C2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86F6D8-97CD-C00E-4F57-6D56A675D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560A26-23DE-3985-37AA-A6CE6F3CD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7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EF594-3664-7C38-06A6-C9D48303F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5D636-62A0-D142-338D-2184643A2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74461F-B997-B4FF-F787-3A4E3C1724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E4D73-811B-63EC-8E69-0727EFB17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E4E1B2-FBEF-043D-8B5E-3E48122FC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191D7F-B17E-FE6A-0C7B-D4A6F78F2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59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7C554-E7FD-8FD8-ECF6-8D4D0E878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8339CB-FCC7-8C2F-2DCB-40EDC62892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A791EE-FFAB-7C86-E318-E445C8CFD2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ECBA5-EFF2-52AF-2B83-DD0C9ED60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9EAD0-3741-983A-F962-511A523B0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DBE91-CACC-3BCC-A100-24C7EB6A6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8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B9CA5F-2F2A-0A9A-C18D-F7754EF70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C04BE-E82A-1595-7589-589047078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7DB55-BB25-A099-9C59-2D1D545B56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97B30-894A-534A-B0ED-25E9F852C6A7}" type="datetimeFigureOut">
              <a:rPr lang="en-US" smtClean="0"/>
              <a:t>9/11/25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7228A-6075-2DAF-9700-F4E4DF8EF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BDB1B-0B52-F984-D7A8-41A5B892EA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6AA98-A430-1845-9B4E-F804C66E9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23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56AE3-1E94-BF9F-1E54-84A97161A3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620" y="299546"/>
            <a:ext cx="11561380" cy="664395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C00000"/>
                </a:solidFill>
              </a:rPr>
              <a:t>What did I learn from [enter name of the method]?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3A0A2-CCFC-B292-F087-47DD091B4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620" y="938656"/>
            <a:ext cx="11046514" cy="442425"/>
          </a:xfrm>
        </p:spPr>
        <p:txBody>
          <a:bodyPr>
            <a:noAutofit/>
          </a:bodyPr>
          <a:lstStyle/>
          <a:p>
            <a:pPr algn="l"/>
            <a:r>
              <a:rPr lang="en-US" sz="1800" dirty="0"/>
              <a:t>Enter your written response here in place of this instruction.</a:t>
            </a:r>
          </a:p>
          <a:p>
            <a:pPr algn="l"/>
            <a:endParaRPr lang="en-US" sz="1800" dirty="0"/>
          </a:p>
          <a:p>
            <a:pPr algn="l"/>
            <a:endParaRPr lang="en-US" sz="1800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F5AEF9D-1010-44F4-66D2-014C8BEF9956}"/>
              </a:ext>
            </a:extLst>
          </p:cNvPr>
          <p:cNvSpPr txBox="1">
            <a:spLocks/>
          </p:cNvSpPr>
          <p:nvPr/>
        </p:nvSpPr>
        <p:spPr>
          <a:xfrm>
            <a:off x="630619" y="2677852"/>
            <a:ext cx="11046515" cy="12942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/>
              <a:t>Enter your written response here in place of this instruction. Paste two photos below: one of your design before you did this method, and one of your design after you did this method (to show any changes).</a:t>
            </a:r>
          </a:p>
          <a:p>
            <a:pPr algn="l"/>
            <a:endParaRPr lang="en-US" sz="1800" dirty="0"/>
          </a:p>
          <a:p>
            <a:pPr algn="l"/>
            <a:endParaRPr lang="en-US" sz="1800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B1BAFC-8315-4035-12D4-8A48A938A769}"/>
              </a:ext>
            </a:extLst>
          </p:cNvPr>
          <p:cNvSpPr txBox="1"/>
          <p:nvPr/>
        </p:nvSpPr>
        <p:spPr>
          <a:xfrm>
            <a:off x="630619" y="2161294"/>
            <a:ext cx="116771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dirty="0">
                <a:solidFill>
                  <a:srgbClr val="C00000"/>
                </a:solidFill>
              </a:rPr>
              <a:t>How did this change my design, moving forward?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B34F90-31CB-CBF2-D937-E57EAE2D51FF}"/>
              </a:ext>
            </a:extLst>
          </p:cNvPr>
          <p:cNvSpPr txBox="1"/>
          <p:nvPr/>
        </p:nvSpPr>
        <p:spPr>
          <a:xfrm>
            <a:off x="1810553" y="4752287"/>
            <a:ext cx="28296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</a:rPr>
              <a:t>PASTE PHOTO “BEFORE”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A7EFFD-6D17-2B19-B390-E552EA8028E2}"/>
              </a:ext>
            </a:extLst>
          </p:cNvPr>
          <p:cNvSpPr txBox="1"/>
          <p:nvPr/>
        </p:nvSpPr>
        <p:spPr>
          <a:xfrm>
            <a:off x="7551751" y="4752287"/>
            <a:ext cx="28296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</a:rPr>
              <a:t>PASTE PHOTO “AFTER”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F735E89-F369-E12C-D372-B3FDD8E8264E}"/>
              </a:ext>
            </a:extLst>
          </p:cNvPr>
          <p:cNvSpPr txBox="1">
            <a:spLocks/>
          </p:cNvSpPr>
          <p:nvPr/>
        </p:nvSpPr>
        <p:spPr>
          <a:xfrm>
            <a:off x="509595" y="1239210"/>
            <a:ext cx="11162453" cy="104678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070C0"/>
                </a:solidFill>
              </a:rPr>
              <a:t>NOTE: Complete this slide by answering the 2 questions and pasting 2 images. (You need to delete this box to do so.) This is the </a:t>
            </a:r>
            <a:r>
              <a:rPr lang="en-US" sz="1800" b="1" dirty="0">
                <a:solidFill>
                  <a:srgbClr val="0070C0"/>
                </a:solidFill>
              </a:rPr>
              <a:t>last slide of your slides </a:t>
            </a:r>
            <a:r>
              <a:rPr lang="en-US" sz="1800" dirty="0">
                <a:solidFill>
                  <a:srgbClr val="0070C0"/>
                </a:solidFill>
              </a:rPr>
              <a:t>for each assignment—</a:t>
            </a:r>
            <a:r>
              <a:rPr lang="en-US" sz="1800" b="1" dirty="0">
                <a:solidFill>
                  <a:srgbClr val="0070C0"/>
                </a:solidFill>
              </a:rPr>
              <a:t>integrate</a:t>
            </a:r>
            <a:r>
              <a:rPr lang="en-US" sz="1800" dirty="0">
                <a:solidFill>
                  <a:srgbClr val="0070C0"/>
                </a:solidFill>
              </a:rPr>
              <a:t> this slide into your slides for, e.g., cultural probes. Save your slides as </a:t>
            </a:r>
            <a:r>
              <a:rPr lang="en-US" sz="1800" b="1" dirty="0">
                <a:solidFill>
                  <a:srgbClr val="0070C0"/>
                </a:solidFill>
              </a:rPr>
              <a:t>a single PDF file </a:t>
            </a:r>
            <a:r>
              <a:rPr lang="en-US" sz="1800" dirty="0">
                <a:solidFill>
                  <a:srgbClr val="0070C0"/>
                </a:solidFill>
              </a:rPr>
              <a:t>for uploading to our shared box folder. For the cultural probe assignment (for instance), you name this pdf file [</a:t>
            </a:r>
            <a:r>
              <a:rPr lang="en-US" sz="1800" b="1" dirty="0" err="1">
                <a:solidFill>
                  <a:srgbClr val="0070C0"/>
                </a:solidFill>
              </a:rPr>
              <a:t>FirstLastName</a:t>
            </a:r>
            <a:r>
              <a:rPr lang="en-US" sz="1800" dirty="0">
                <a:solidFill>
                  <a:srgbClr val="0070C0"/>
                </a:solidFill>
              </a:rPr>
              <a:t>]</a:t>
            </a:r>
            <a:r>
              <a:rPr lang="en-US" sz="1800" b="1" dirty="0">
                <a:solidFill>
                  <a:srgbClr val="0070C0"/>
                </a:solidFill>
              </a:rPr>
              <a:t>-</a:t>
            </a:r>
            <a:r>
              <a:rPr lang="en-US" sz="1800" b="1" dirty="0" err="1">
                <a:solidFill>
                  <a:srgbClr val="0070C0"/>
                </a:solidFill>
              </a:rPr>
              <a:t>culturalprobe.pdf</a:t>
            </a:r>
            <a:r>
              <a:rPr lang="en-US" sz="1800" b="1" dirty="0">
                <a:solidFill>
                  <a:srgbClr val="0070C0"/>
                </a:solidFill>
              </a:rPr>
              <a:t> </a:t>
            </a:r>
            <a:r>
              <a:rPr lang="en-US" sz="1800" dirty="0">
                <a:solidFill>
                  <a:srgbClr val="0070C0"/>
                </a:solidFill>
              </a:rPr>
              <a:t>as in </a:t>
            </a:r>
            <a:r>
              <a:rPr lang="en-US" sz="1800" dirty="0" err="1">
                <a:solidFill>
                  <a:srgbClr val="0070C0"/>
                </a:solidFill>
              </a:rPr>
              <a:t>CharlesEames-culturalprobe.pdf</a:t>
            </a:r>
            <a:r>
              <a:rPr lang="en-US" sz="1800" dirty="0">
                <a:solidFill>
                  <a:srgbClr val="0070C0"/>
                </a:solidFill>
              </a:rPr>
              <a:t>).</a:t>
            </a:r>
            <a:endParaRPr lang="en-US" sz="1800" dirty="0"/>
          </a:p>
          <a:p>
            <a:pPr algn="l"/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79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180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What did I learn from [enter name of the method]?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Keith Evan Green</dc:creator>
  <cp:lastModifiedBy>Keith Evan Green</cp:lastModifiedBy>
  <cp:revision>2</cp:revision>
  <dcterms:created xsi:type="dcterms:W3CDTF">2025-06-19T15:51:18Z</dcterms:created>
  <dcterms:modified xsi:type="dcterms:W3CDTF">2025-09-11T15:48:54Z</dcterms:modified>
</cp:coreProperties>
</file>